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 id="2147483702" r:id="rId2"/>
    <p:sldMasterId id="2147483686" r:id="rId3"/>
  </p:sldMasterIdLst>
  <p:notesMasterIdLst>
    <p:notesMasterId r:id="rId12"/>
  </p:notesMasterIdLst>
  <p:handoutMasterIdLst>
    <p:handoutMasterId r:id="rId13"/>
  </p:handoutMasterIdLst>
  <p:sldIdLst>
    <p:sldId id="400" r:id="rId4"/>
    <p:sldId id="401" r:id="rId5"/>
    <p:sldId id="402" r:id="rId6"/>
    <p:sldId id="403" r:id="rId7"/>
    <p:sldId id="404" r:id="rId8"/>
    <p:sldId id="409" r:id="rId9"/>
    <p:sldId id="410" r:id="rId10"/>
    <p:sldId id="41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8137"/>
    <a:srgbClr val="BC8F00"/>
    <a:srgbClr val="860000"/>
    <a:srgbClr val="00B0F0"/>
    <a:srgbClr val="1B3F5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74" autoAdjust="0"/>
    <p:restoredTop sz="94660" autoAdjust="0"/>
  </p:normalViewPr>
  <p:slideViewPr>
    <p:cSldViewPr snapToGrid="0">
      <p:cViewPr varScale="1">
        <p:scale>
          <a:sx n="85" d="100"/>
          <a:sy n="85" d="100"/>
        </p:scale>
        <p:origin x="816" y="6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7" d="100"/>
          <a:sy n="67" d="100"/>
        </p:scale>
        <p:origin x="-3168" y="-7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viewProps" Target="view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had Khan" userId="63ab2b04187fae20" providerId="LiveId" clId="{19414EAE-713E-41E6-B341-FF684D0A2C71}"/>
    <pc:docChg chg="undo custSel modSld">
      <pc:chgData name="Fahad Khan" userId="63ab2b04187fae20" providerId="LiveId" clId="{19414EAE-713E-41E6-B341-FF684D0A2C71}" dt="2022-05-21T04:48:33.760" v="1198" actId="20577"/>
      <pc:docMkLst>
        <pc:docMk/>
      </pc:docMkLst>
      <pc:sldChg chg="addSp delSp modSp mod">
        <pc:chgData name="Fahad Khan" userId="63ab2b04187fae20" providerId="LiveId" clId="{19414EAE-713E-41E6-B341-FF684D0A2C71}" dt="2022-05-21T04:48:33.760" v="1198" actId="20577"/>
        <pc:sldMkLst>
          <pc:docMk/>
          <pc:sldMk cId="4003662714" sldId="404"/>
        </pc:sldMkLst>
        <pc:spChg chg="mod">
          <ac:chgData name="Fahad Khan" userId="63ab2b04187fae20" providerId="LiveId" clId="{19414EAE-713E-41E6-B341-FF684D0A2C71}" dt="2022-05-21T04:14:03.643" v="89" actId="1076"/>
          <ac:spMkLst>
            <pc:docMk/>
            <pc:sldMk cId="4003662714" sldId="404"/>
            <ac:spMk id="2" creationId="{00000000-0000-0000-0000-000000000000}"/>
          </ac:spMkLst>
        </pc:spChg>
        <pc:spChg chg="mod">
          <ac:chgData name="Fahad Khan" userId="63ab2b04187fae20" providerId="LiveId" clId="{19414EAE-713E-41E6-B341-FF684D0A2C71}" dt="2022-05-21T04:48:33.760" v="1198" actId="20577"/>
          <ac:spMkLst>
            <pc:docMk/>
            <pc:sldMk cId="4003662714" sldId="404"/>
            <ac:spMk id="3" creationId="{00000000-0000-0000-0000-000000000000}"/>
          </ac:spMkLst>
        </pc:spChg>
        <pc:picChg chg="add mod">
          <ac:chgData name="Fahad Khan" userId="63ab2b04187fae20" providerId="LiveId" clId="{19414EAE-713E-41E6-B341-FF684D0A2C71}" dt="2022-05-21T04:27:46.610" v="803" actId="1076"/>
          <ac:picMkLst>
            <pc:docMk/>
            <pc:sldMk cId="4003662714" sldId="404"/>
            <ac:picMk id="7" creationId="{894B0FDF-6D37-301C-3B56-4B4D0A0E989D}"/>
          </ac:picMkLst>
        </pc:picChg>
        <pc:picChg chg="add del mod">
          <ac:chgData name="Fahad Khan" userId="63ab2b04187fae20" providerId="LiveId" clId="{19414EAE-713E-41E6-B341-FF684D0A2C71}" dt="2022-05-21T04:35:52.883" v="1123" actId="478"/>
          <ac:picMkLst>
            <pc:docMk/>
            <pc:sldMk cId="4003662714" sldId="404"/>
            <ac:picMk id="9" creationId="{06448B4D-D618-8D06-C211-2AA1CC5ACC54}"/>
          </ac:picMkLst>
        </pc:picChg>
        <pc:picChg chg="add mod">
          <ac:chgData name="Fahad Khan" userId="63ab2b04187fae20" providerId="LiveId" clId="{19414EAE-713E-41E6-B341-FF684D0A2C71}" dt="2022-05-21T04:36:10.434" v="1131" actId="1076"/>
          <ac:picMkLst>
            <pc:docMk/>
            <pc:sldMk cId="4003662714" sldId="404"/>
            <ac:picMk id="10" creationId="{E632019B-D2D8-F674-DC54-7795BC97C66C}"/>
          </ac:picMkLst>
        </pc:picChg>
      </pc:sldChg>
      <pc:sldChg chg="modSp mod">
        <pc:chgData name="Fahad Khan" userId="63ab2b04187fae20" providerId="LiveId" clId="{19414EAE-713E-41E6-B341-FF684D0A2C71}" dt="2022-05-21T04:04:54.856" v="40" actId="20577"/>
        <pc:sldMkLst>
          <pc:docMk/>
          <pc:sldMk cId="191225856" sldId="407"/>
        </pc:sldMkLst>
        <pc:spChg chg="mod">
          <ac:chgData name="Fahad Khan" userId="63ab2b04187fae20" providerId="LiveId" clId="{19414EAE-713E-41E6-B341-FF684D0A2C71}" dt="2022-05-21T04:04:54.856" v="40" actId="20577"/>
          <ac:spMkLst>
            <pc:docMk/>
            <pc:sldMk cId="191225856" sldId="407"/>
            <ac:spMk id="7" creationId="{D69AB146-C8F8-9DDD-C2A6-2DE1B3076597}"/>
          </ac:spMkLst>
        </pc:spChg>
      </pc:sldChg>
      <pc:sldChg chg="addSp delSp modSp mod">
        <pc:chgData name="Fahad Khan" userId="63ab2b04187fae20" providerId="LiveId" clId="{19414EAE-713E-41E6-B341-FF684D0A2C71}" dt="2022-05-21T04:35:25.543" v="1122" actId="1076"/>
        <pc:sldMkLst>
          <pc:docMk/>
          <pc:sldMk cId="3578029644" sldId="409"/>
        </pc:sldMkLst>
        <pc:spChg chg="mod">
          <ac:chgData name="Fahad Khan" userId="63ab2b04187fae20" providerId="LiveId" clId="{19414EAE-713E-41E6-B341-FF684D0A2C71}" dt="2022-05-21T04:25:45.895" v="768" actId="1076"/>
          <ac:spMkLst>
            <pc:docMk/>
            <pc:sldMk cId="3578029644" sldId="409"/>
            <ac:spMk id="2" creationId="{C7458748-96BC-773A-CC96-5C9B8E7A08DC}"/>
          </ac:spMkLst>
        </pc:spChg>
        <pc:spChg chg="mod">
          <ac:chgData name="Fahad Khan" userId="63ab2b04187fae20" providerId="LiveId" clId="{19414EAE-713E-41E6-B341-FF684D0A2C71}" dt="2022-05-21T04:30:09.952" v="1098" actId="20577"/>
          <ac:spMkLst>
            <pc:docMk/>
            <pc:sldMk cId="3578029644" sldId="409"/>
            <ac:spMk id="3" creationId="{8CB384C7-D62F-33F9-2528-38EB02E0DD6C}"/>
          </ac:spMkLst>
        </pc:spChg>
        <pc:picChg chg="del">
          <ac:chgData name="Fahad Khan" userId="63ab2b04187fae20" providerId="LiveId" clId="{19414EAE-713E-41E6-B341-FF684D0A2C71}" dt="2022-05-21T04:08:47.224" v="76" actId="478"/>
          <ac:picMkLst>
            <pc:docMk/>
            <pc:sldMk cId="3578029644" sldId="409"/>
            <ac:picMk id="5" creationId="{5F2F1118-268B-7AF9-DC42-853815DCED93}"/>
          </ac:picMkLst>
        </pc:picChg>
        <pc:picChg chg="add mod">
          <ac:chgData name="Fahad Khan" userId="63ab2b04187fae20" providerId="LiveId" clId="{19414EAE-713E-41E6-B341-FF684D0A2C71}" dt="2022-05-21T04:30:16.139" v="1100" actId="1076"/>
          <ac:picMkLst>
            <pc:docMk/>
            <pc:sldMk cId="3578029644" sldId="409"/>
            <ac:picMk id="7" creationId="{62C5471B-7421-330E-8739-84928DB02EE9}"/>
          </ac:picMkLst>
        </pc:picChg>
        <pc:picChg chg="add del mod">
          <ac:chgData name="Fahad Khan" userId="63ab2b04187fae20" providerId="LiveId" clId="{19414EAE-713E-41E6-B341-FF684D0A2C71}" dt="2022-05-21T04:27:34.656" v="798" actId="21"/>
          <ac:picMkLst>
            <pc:docMk/>
            <pc:sldMk cId="3578029644" sldId="409"/>
            <ac:picMk id="9" creationId="{7A701E81-0509-BCC3-98C7-7EAF73C19E5F}"/>
          </ac:picMkLst>
        </pc:picChg>
        <pc:picChg chg="add mod">
          <ac:chgData name="Fahad Khan" userId="63ab2b04187fae20" providerId="LiveId" clId="{19414EAE-713E-41E6-B341-FF684D0A2C71}" dt="2022-05-21T04:35:14.868" v="1118" actId="1076"/>
          <ac:picMkLst>
            <pc:docMk/>
            <pc:sldMk cId="3578029644" sldId="409"/>
            <ac:picMk id="13" creationId="{22BBE66D-FC60-9B09-D8DA-34F2450789E8}"/>
          </ac:picMkLst>
        </pc:picChg>
        <pc:picChg chg="add del mod">
          <ac:chgData name="Fahad Khan" userId="63ab2b04187fae20" providerId="LiveId" clId="{19414EAE-713E-41E6-B341-FF684D0A2C71}" dt="2022-05-21T04:31:55.797" v="1107" actId="478"/>
          <ac:picMkLst>
            <pc:docMk/>
            <pc:sldMk cId="3578029644" sldId="409"/>
            <ac:picMk id="16" creationId="{93313622-880B-1448-541F-C48BE91CDFE8}"/>
          </ac:picMkLst>
        </pc:picChg>
        <pc:picChg chg="add mod">
          <ac:chgData name="Fahad Khan" userId="63ab2b04187fae20" providerId="LiveId" clId="{19414EAE-713E-41E6-B341-FF684D0A2C71}" dt="2022-05-21T04:35:10.029" v="1117" actId="1076"/>
          <ac:picMkLst>
            <pc:docMk/>
            <pc:sldMk cId="3578029644" sldId="409"/>
            <ac:picMk id="18" creationId="{4EB29215-2C20-D24A-1CC4-75797753907E}"/>
          </ac:picMkLst>
        </pc:picChg>
        <pc:picChg chg="add mod">
          <ac:chgData name="Fahad Khan" userId="63ab2b04187fae20" providerId="LiveId" clId="{19414EAE-713E-41E6-B341-FF684D0A2C71}" dt="2022-05-21T04:35:25.543" v="1122" actId="1076"/>
          <ac:picMkLst>
            <pc:docMk/>
            <pc:sldMk cId="3578029644" sldId="409"/>
            <ac:picMk id="19" creationId="{7E254ECD-8225-3E0C-0341-63EAB82B34C9}"/>
          </ac:picMkLst>
        </pc:picChg>
      </pc:sldChg>
      <pc:sldChg chg="addSp delSp modSp mod">
        <pc:chgData name="Fahad Khan" userId="63ab2b04187fae20" providerId="LiveId" clId="{19414EAE-713E-41E6-B341-FF684D0A2C71}" dt="2022-05-21T04:07:00.784" v="45" actId="14100"/>
        <pc:sldMkLst>
          <pc:docMk/>
          <pc:sldMk cId="1003437651" sldId="410"/>
        </pc:sldMkLst>
        <pc:spChg chg="del">
          <ac:chgData name="Fahad Khan" userId="63ab2b04187fae20" providerId="LiveId" clId="{19414EAE-713E-41E6-B341-FF684D0A2C71}" dt="2022-05-21T04:06:53.343" v="42"/>
          <ac:spMkLst>
            <pc:docMk/>
            <pc:sldMk cId="1003437651" sldId="410"/>
            <ac:spMk id="9" creationId="{7E98A587-8713-DADE-6045-BDB8995F40AC}"/>
          </ac:spMkLst>
        </pc:spChg>
        <pc:picChg chg="del">
          <ac:chgData name="Fahad Khan" userId="63ab2b04187fae20" providerId="LiveId" clId="{19414EAE-713E-41E6-B341-FF684D0A2C71}" dt="2022-05-21T04:06:50.717" v="41" actId="478"/>
          <ac:picMkLst>
            <pc:docMk/>
            <pc:sldMk cId="1003437651" sldId="410"/>
            <ac:picMk id="5" creationId="{9B3FF949-43F7-6F09-2931-3830C79E9701}"/>
          </ac:picMkLst>
        </pc:picChg>
        <pc:picChg chg="add mod">
          <ac:chgData name="Fahad Khan" userId="63ab2b04187fae20" providerId="LiveId" clId="{19414EAE-713E-41E6-B341-FF684D0A2C71}" dt="2022-05-21T04:07:00.784" v="45" actId="14100"/>
          <ac:picMkLst>
            <pc:docMk/>
            <pc:sldMk cId="1003437651" sldId="410"/>
            <ac:picMk id="6" creationId="{4B005BBD-0ED1-1637-8D19-59FD1E0A7F15}"/>
          </ac:picMkLst>
        </pc:picChg>
      </pc:sldChg>
      <pc:sldChg chg="addSp delSp modSp mod">
        <pc:chgData name="Fahad Khan" userId="63ab2b04187fae20" providerId="LiveId" clId="{19414EAE-713E-41E6-B341-FF684D0A2C71}" dt="2022-05-21T04:13:17.899" v="88" actId="20577"/>
        <pc:sldMkLst>
          <pc:docMk/>
          <pc:sldMk cId="1119879903" sldId="411"/>
        </pc:sldMkLst>
        <pc:spChg chg="mod">
          <ac:chgData name="Fahad Khan" userId="63ab2b04187fae20" providerId="LiveId" clId="{19414EAE-713E-41E6-B341-FF684D0A2C71}" dt="2022-05-21T04:13:17.899" v="88" actId="20577"/>
          <ac:spMkLst>
            <pc:docMk/>
            <pc:sldMk cId="1119879903" sldId="411"/>
            <ac:spMk id="2" creationId="{F7E90E78-91DC-90C3-6658-515E03848D2A}"/>
          </ac:spMkLst>
        </pc:spChg>
        <pc:picChg chg="add mod">
          <ac:chgData name="Fahad Khan" userId="63ab2b04187fae20" providerId="LiveId" clId="{19414EAE-713E-41E6-B341-FF684D0A2C71}" dt="2022-05-21T04:07:15.881" v="52" actId="14100"/>
          <ac:picMkLst>
            <pc:docMk/>
            <pc:sldMk cId="1119879903" sldId="411"/>
            <ac:picMk id="5" creationId="{D5C7A474-B1A7-884A-5664-8A60B46BAA52}"/>
          </ac:picMkLst>
        </pc:picChg>
        <pc:picChg chg="del mod">
          <ac:chgData name="Fahad Khan" userId="63ab2b04187fae20" providerId="LiveId" clId="{19414EAE-713E-41E6-B341-FF684D0A2C71}" dt="2022-05-21T04:07:04.981" v="47" actId="478"/>
          <ac:picMkLst>
            <pc:docMk/>
            <pc:sldMk cId="1119879903" sldId="411"/>
            <ac:picMk id="6" creationId="{5FC19AE6-6FBA-9544-BA2F-C5742119E70D}"/>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CDA8E9-9948-4BC7-A1DE-415AE6D34228}" type="datetimeFigureOut">
              <a:rPr lang="en-US" smtClean="0"/>
              <a:pPr/>
              <a:t>12/18/2023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B5F544-A886-482E-AF73-1D6364AAC657}" type="slidenum">
              <a:rPr lang="en-US" smtClean="0"/>
              <a:pPr/>
              <a:t>‹#›</a:t>
            </a:fld>
            <a:endParaRPr lang="en-US"/>
          </a:p>
        </p:txBody>
      </p:sp>
    </p:spTree>
    <p:extLst>
      <p:ext uri="{BB962C8B-B14F-4D97-AF65-F5344CB8AC3E}">
        <p14:creationId xmlns:p14="http://schemas.microsoft.com/office/powerpoint/2010/main" val="225191961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eg>
</file>

<file path=ppt/media/image12.png>
</file>

<file path=ppt/media/image13.png>
</file>

<file path=ppt/media/image14.png>
</file>

<file path=ppt/media/image15.gif>
</file>

<file path=ppt/media/image16.JPG>
</file>

<file path=ppt/media/image17.JPG>
</file>

<file path=ppt/media/image2.jpe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A4AE53-78AB-4E30-A376-70F5FA87A326}" type="datetimeFigureOut">
              <a:rPr lang="en-US" smtClean="0"/>
              <a:pPr/>
              <a:t>12/18/2023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732FBC-CC67-4B17-8935-02F23E3364AC}" type="slidenum">
              <a:rPr lang="en-US" smtClean="0"/>
              <a:pPr/>
              <a:t>‹#›</a:t>
            </a:fld>
            <a:endParaRPr lang="en-US"/>
          </a:p>
        </p:txBody>
      </p:sp>
    </p:spTree>
    <p:extLst>
      <p:ext uri="{BB962C8B-B14F-4D97-AF65-F5344CB8AC3E}">
        <p14:creationId xmlns:p14="http://schemas.microsoft.com/office/powerpoint/2010/main" val="254055582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372219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050815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1344941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 fmla="*/ 19050 w 12211050"/>
              <a:gd name="connsiteY0" fmla="*/ 0 h 4133850"/>
              <a:gd name="connsiteX1" fmla="*/ 12211050 w 12211050"/>
              <a:gd name="connsiteY1" fmla="*/ 0 h 4133850"/>
              <a:gd name="connsiteX2" fmla="*/ 12211050 w 12211050"/>
              <a:gd name="connsiteY2" fmla="*/ 4133850 h 4133850"/>
              <a:gd name="connsiteX3" fmla="*/ 0 w 12211050"/>
              <a:gd name="connsiteY3" fmla="*/ 3219450 h 4133850"/>
              <a:gd name="connsiteX4" fmla="*/ 19050 w 12211050"/>
              <a:gd name="connsiteY4" fmla="*/ 0 h 4133850"/>
              <a:gd name="connsiteX0" fmla="*/ 19050 w 12211050"/>
              <a:gd name="connsiteY0" fmla="*/ 0 h 4438650"/>
              <a:gd name="connsiteX1" fmla="*/ 12211050 w 12211050"/>
              <a:gd name="connsiteY1" fmla="*/ 0 h 4438650"/>
              <a:gd name="connsiteX2" fmla="*/ 12211050 w 12211050"/>
              <a:gd name="connsiteY2" fmla="*/ 4438650 h 4438650"/>
              <a:gd name="connsiteX3" fmla="*/ 0 w 12211050"/>
              <a:gd name="connsiteY3" fmla="*/ 3219450 h 4438650"/>
              <a:gd name="connsiteX4" fmla="*/ 19050 w 12211050"/>
              <a:gd name="connsiteY4" fmla="*/ 0 h 4438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extLst>
      <p:ext uri="{BB962C8B-B14F-4D97-AF65-F5344CB8AC3E}">
        <p14:creationId xmlns:p14="http://schemas.microsoft.com/office/powerpoint/2010/main" val="39740816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3722197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4513695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117143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7122016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8012169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8812041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78319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4513695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6918609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5247627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0508157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1344941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 fmla="*/ 19050 w 12211050"/>
              <a:gd name="connsiteY0" fmla="*/ 0 h 4133850"/>
              <a:gd name="connsiteX1" fmla="*/ 12211050 w 12211050"/>
              <a:gd name="connsiteY1" fmla="*/ 0 h 4133850"/>
              <a:gd name="connsiteX2" fmla="*/ 12211050 w 12211050"/>
              <a:gd name="connsiteY2" fmla="*/ 4133850 h 4133850"/>
              <a:gd name="connsiteX3" fmla="*/ 0 w 12211050"/>
              <a:gd name="connsiteY3" fmla="*/ 3219450 h 4133850"/>
              <a:gd name="connsiteX4" fmla="*/ 19050 w 12211050"/>
              <a:gd name="connsiteY4" fmla="*/ 0 h 4133850"/>
              <a:gd name="connsiteX0" fmla="*/ 19050 w 12211050"/>
              <a:gd name="connsiteY0" fmla="*/ 0 h 4438650"/>
              <a:gd name="connsiteX1" fmla="*/ 12211050 w 12211050"/>
              <a:gd name="connsiteY1" fmla="*/ 0 h 4438650"/>
              <a:gd name="connsiteX2" fmla="*/ 12211050 w 12211050"/>
              <a:gd name="connsiteY2" fmla="*/ 4438650 h 4438650"/>
              <a:gd name="connsiteX3" fmla="*/ 0 w 12211050"/>
              <a:gd name="connsiteY3" fmla="*/ 3219450 h 4438650"/>
              <a:gd name="connsiteX4" fmla="*/ 19050 w 12211050"/>
              <a:gd name="connsiteY4" fmla="*/ 0 h 4438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extLst>
      <p:ext uri="{BB962C8B-B14F-4D97-AF65-F5344CB8AC3E}">
        <p14:creationId xmlns:p14="http://schemas.microsoft.com/office/powerpoint/2010/main" val="397408168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C9A48AB-23F1-45F1-98E5-D2CDC7A5261D}"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068353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30204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asic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270909644"/>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322715955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735627" y="164638"/>
            <a:ext cx="9456373" cy="768085"/>
          </a:xfrm>
          <a:prstGeom prst="rect">
            <a:avLst/>
          </a:prstGeom>
        </p:spPr>
        <p:txBody>
          <a:bodyPr anchor="ctr"/>
          <a:lstStyle>
            <a:lvl1pPr marL="0" indent="0" algn="l">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735627" y="932723"/>
            <a:ext cx="9456373" cy="384043"/>
          </a:xfrm>
          <a:prstGeom prst="rect">
            <a:avLst/>
          </a:prstGeom>
        </p:spPr>
        <p:txBody>
          <a:bodyPr anchor="ctr"/>
          <a:lstStyle>
            <a:lvl1pPr marL="0" indent="0" algn="l">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Rectangle 4"/>
          <p:cNvSpPr/>
          <p:nvPr userDrawn="1"/>
        </p:nvSpPr>
        <p:spPr>
          <a:xfrm>
            <a:off x="0" y="1"/>
            <a:ext cx="2543605" cy="68641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3804378142"/>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117143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0" y="2276872"/>
            <a:ext cx="12192000" cy="24002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3" name="Isosceles Triangle 2"/>
          <p:cNvSpPr/>
          <p:nvPr userDrawn="1"/>
        </p:nvSpPr>
        <p:spPr>
          <a:xfrm rot="10800000">
            <a:off x="158339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2" name="Isosceles Triangle 11"/>
          <p:cNvSpPr/>
          <p:nvPr userDrawn="1"/>
        </p:nvSpPr>
        <p:spPr>
          <a:xfrm rot="10800000">
            <a:off x="446371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3" name="Isosceles Triangle 12"/>
          <p:cNvSpPr/>
          <p:nvPr userDrawn="1"/>
        </p:nvSpPr>
        <p:spPr>
          <a:xfrm rot="10800000">
            <a:off x="734403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4" name="Isosceles Triangle 13"/>
          <p:cNvSpPr/>
          <p:nvPr userDrawn="1"/>
        </p:nvSpPr>
        <p:spPr>
          <a:xfrm rot="10800000">
            <a:off x="10224348"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5" name="Rectangle 14"/>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6" name="Rectangle 15"/>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Picture Placeholder 2"/>
          <p:cNvSpPr>
            <a:spLocks noGrp="1"/>
          </p:cNvSpPr>
          <p:nvPr>
            <p:ph type="pic" idx="1" hasCustomPrompt="1"/>
          </p:nvPr>
        </p:nvSpPr>
        <p:spPr>
          <a:xfrm>
            <a:off x="815413"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8" name="Picture Placeholder 2"/>
          <p:cNvSpPr>
            <a:spLocks noGrp="1"/>
          </p:cNvSpPr>
          <p:nvPr>
            <p:ph type="pic" idx="12" hasCustomPrompt="1"/>
          </p:nvPr>
        </p:nvSpPr>
        <p:spPr>
          <a:xfrm>
            <a:off x="3695732"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9" name="Picture Placeholder 2"/>
          <p:cNvSpPr>
            <a:spLocks noGrp="1"/>
          </p:cNvSpPr>
          <p:nvPr>
            <p:ph type="pic" idx="13" hasCustomPrompt="1"/>
          </p:nvPr>
        </p:nvSpPr>
        <p:spPr>
          <a:xfrm>
            <a:off x="6576051"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20" name="Picture Placeholder 2"/>
          <p:cNvSpPr>
            <a:spLocks noGrp="1"/>
          </p:cNvSpPr>
          <p:nvPr>
            <p:ph type="pic" idx="14" hasCustomPrompt="1"/>
          </p:nvPr>
        </p:nvSpPr>
        <p:spPr>
          <a:xfrm>
            <a:off x="9456369"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77721753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2" name="Rectangle 1"/>
          <p:cNvSpPr/>
          <p:nvPr userDrawn="1"/>
        </p:nvSpPr>
        <p:spPr>
          <a:xfrm>
            <a:off x="5231904" y="2276872"/>
            <a:ext cx="5711957" cy="39364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black">
                  <a:lumMod val="75000"/>
                  <a:lumOff val="25000"/>
                </a:prstClr>
              </a:solidFill>
            </a:endParaRPr>
          </a:p>
        </p:txBody>
      </p:sp>
      <p:sp>
        <p:nvSpPr>
          <p:cNvPr id="7" name="Picture Placeholder 2"/>
          <p:cNvSpPr>
            <a:spLocks noGrp="1"/>
          </p:cNvSpPr>
          <p:nvPr>
            <p:ph type="pic" idx="1" hasCustomPrompt="1"/>
          </p:nvPr>
        </p:nvSpPr>
        <p:spPr>
          <a:xfrm>
            <a:off x="1103445" y="1412776"/>
            <a:ext cx="4560000" cy="369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56200522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Images and Contents Layout">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0" y="990600"/>
            <a:ext cx="3887755" cy="58674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8" name="Picture Placeholder 2"/>
          <p:cNvSpPr>
            <a:spLocks noGrp="1"/>
          </p:cNvSpPr>
          <p:nvPr>
            <p:ph type="pic" idx="11" hasCustomPrompt="1"/>
          </p:nvPr>
        </p:nvSpPr>
        <p:spPr>
          <a:xfrm>
            <a:off x="4079776" y="0"/>
            <a:ext cx="8112224" cy="362102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1595747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_Images and Contents Layout">
    <p:spTree>
      <p:nvGrpSpPr>
        <p:cNvPr id="1" name=""/>
        <p:cNvGrpSpPr/>
        <p:nvPr/>
      </p:nvGrpSpPr>
      <p:grpSpPr>
        <a:xfrm>
          <a:off x="0" y="0"/>
          <a:ext cx="0" cy="0"/>
          <a:chOff x="0" y="0"/>
          <a:chExt cx="0" cy="0"/>
        </a:xfrm>
      </p:grpSpPr>
      <p:sp>
        <p:nvSpPr>
          <p:cNvPr id="9" name="Picture Placeholder 2"/>
          <p:cNvSpPr>
            <a:spLocks noGrp="1"/>
          </p:cNvSpPr>
          <p:nvPr>
            <p:ph type="pic" idx="1" hasCustomPrompt="1"/>
          </p:nvPr>
        </p:nvSpPr>
        <p:spPr>
          <a:xfrm>
            <a:off x="0" y="1013496"/>
            <a:ext cx="3887755" cy="356763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2" name="Picture Placeholder 2"/>
          <p:cNvSpPr>
            <a:spLocks noGrp="1"/>
          </p:cNvSpPr>
          <p:nvPr>
            <p:ph type="pic" idx="10" hasCustomPrompt="1"/>
          </p:nvPr>
        </p:nvSpPr>
        <p:spPr>
          <a:xfrm>
            <a:off x="8304245" y="0"/>
            <a:ext cx="3887755" cy="45811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3" name="Picture Placeholder 2"/>
          <p:cNvSpPr>
            <a:spLocks noGrp="1"/>
          </p:cNvSpPr>
          <p:nvPr>
            <p:ph type="pic" idx="11" hasCustomPrompt="1"/>
          </p:nvPr>
        </p:nvSpPr>
        <p:spPr>
          <a:xfrm>
            <a:off x="0" y="4773149"/>
            <a:ext cx="6096000" cy="208485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394759519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595027" y="4101331"/>
            <a:ext cx="2400000" cy="230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1600">
              <a:solidFill>
                <a:prstClr val="black">
                  <a:lumMod val="75000"/>
                  <a:lumOff val="25000"/>
                </a:prstClr>
              </a:solidFill>
            </a:endParaRPr>
          </a:p>
        </p:txBody>
      </p:sp>
      <p:sp>
        <p:nvSpPr>
          <p:cNvPr id="12" name="Rectangle 11"/>
          <p:cNvSpPr/>
          <p:nvPr userDrawn="1"/>
        </p:nvSpPr>
        <p:spPr>
          <a:xfrm>
            <a:off x="9196973" y="1700808"/>
            <a:ext cx="2400000" cy="230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1600">
              <a:solidFill>
                <a:prstClr val="black">
                  <a:lumMod val="75000"/>
                  <a:lumOff val="25000"/>
                </a:prstClr>
              </a:solidFill>
            </a:endParaRPr>
          </a:p>
        </p:txBody>
      </p:sp>
      <p:sp>
        <p:nvSpPr>
          <p:cNvPr id="13" name="Picture Placeholder 2"/>
          <p:cNvSpPr>
            <a:spLocks noGrp="1"/>
          </p:cNvSpPr>
          <p:nvPr>
            <p:ph type="pic" idx="12" hasCustomPrompt="1"/>
          </p:nvPr>
        </p:nvSpPr>
        <p:spPr>
          <a:xfrm>
            <a:off x="595027" y="1700808"/>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4" name="Picture Placeholder 2"/>
          <p:cNvSpPr>
            <a:spLocks noGrp="1"/>
          </p:cNvSpPr>
          <p:nvPr>
            <p:ph type="pic" idx="13" hasCustomPrompt="1"/>
          </p:nvPr>
        </p:nvSpPr>
        <p:spPr>
          <a:xfrm>
            <a:off x="9196973" y="4101331"/>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5" name="Picture Placeholder 2"/>
          <p:cNvSpPr>
            <a:spLocks noGrp="1"/>
          </p:cNvSpPr>
          <p:nvPr>
            <p:ph type="pic" idx="14" hasCustomPrompt="1"/>
          </p:nvPr>
        </p:nvSpPr>
        <p:spPr>
          <a:xfrm>
            <a:off x="3119669" y="4101331"/>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6" name="Picture Placeholder 2"/>
          <p:cNvSpPr>
            <a:spLocks noGrp="1"/>
          </p:cNvSpPr>
          <p:nvPr>
            <p:ph type="pic" idx="15" hasCustomPrompt="1"/>
          </p:nvPr>
        </p:nvSpPr>
        <p:spPr>
          <a:xfrm>
            <a:off x="3119669" y="1700808"/>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427835944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Images and Contents Layout">
    <p:spTree>
      <p:nvGrpSpPr>
        <p:cNvPr id="1" name=""/>
        <p:cNvGrpSpPr/>
        <p:nvPr/>
      </p:nvGrpSpPr>
      <p:grpSpPr>
        <a:xfrm>
          <a:off x="0" y="0"/>
          <a:ext cx="0" cy="0"/>
          <a:chOff x="0" y="0"/>
          <a:chExt cx="0" cy="0"/>
        </a:xfrm>
      </p:grpSpPr>
      <p:sp>
        <p:nvSpPr>
          <p:cNvPr id="16" name="Picture Placeholder 2"/>
          <p:cNvSpPr>
            <a:spLocks noGrp="1"/>
          </p:cNvSpPr>
          <p:nvPr>
            <p:ph type="pic" idx="12" hasCustomPrompt="1"/>
          </p:nvPr>
        </p:nvSpPr>
        <p:spPr>
          <a:xfrm>
            <a:off x="709650" y="480055"/>
            <a:ext cx="4224469" cy="419708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7" name="Picture Placeholder 2"/>
          <p:cNvSpPr>
            <a:spLocks noGrp="1"/>
          </p:cNvSpPr>
          <p:nvPr>
            <p:ph type="pic" idx="13" hasCustomPrompt="1"/>
          </p:nvPr>
        </p:nvSpPr>
        <p:spPr>
          <a:xfrm>
            <a:off x="5126140" y="480056"/>
            <a:ext cx="6336704" cy="229610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8" name="Picture Placeholder 2"/>
          <p:cNvSpPr>
            <a:spLocks noGrp="1"/>
          </p:cNvSpPr>
          <p:nvPr>
            <p:ph type="pic" idx="14" hasCustomPrompt="1"/>
          </p:nvPr>
        </p:nvSpPr>
        <p:spPr>
          <a:xfrm>
            <a:off x="5126140"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9" name="Picture Placeholder 2"/>
          <p:cNvSpPr>
            <a:spLocks noGrp="1"/>
          </p:cNvSpPr>
          <p:nvPr>
            <p:ph type="pic" idx="16" hasCustomPrompt="1"/>
          </p:nvPr>
        </p:nvSpPr>
        <p:spPr>
          <a:xfrm>
            <a:off x="7310492"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20" name="Picture Placeholder 2"/>
          <p:cNvSpPr>
            <a:spLocks noGrp="1"/>
          </p:cNvSpPr>
          <p:nvPr>
            <p:ph type="pic" idx="17" hasCustomPrompt="1"/>
          </p:nvPr>
        </p:nvSpPr>
        <p:spPr>
          <a:xfrm>
            <a:off x="9494844"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7023021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7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46767" y="2276873"/>
            <a:ext cx="7238124" cy="3966041"/>
          </a:xfrm>
          <a:prstGeom prst="rect">
            <a:avLst/>
          </a:prstGeom>
        </p:spPr>
      </p:pic>
      <p:sp>
        <p:nvSpPr>
          <p:cNvPr id="7" name="Picture Placeholder 2"/>
          <p:cNvSpPr>
            <a:spLocks noGrp="1"/>
          </p:cNvSpPr>
          <p:nvPr>
            <p:ph type="pic" idx="1" hasCustomPrompt="1"/>
          </p:nvPr>
        </p:nvSpPr>
        <p:spPr>
          <a:xfrm>
            <a:off x="5705875" y="2485912"/>
            <a:ext cx="4832891" cy="3124239"/>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8" name="Rectangle 7"/>
          <p:cNvSpPr/>
          <p:nvPr userDrawn="1"/>
        </p:nvSpPr>
        <p:spPr>
          <a:xfrm>
            <a:off x="4037371" y="1"/>
            <a:ext cx="4128459" cy="60959"/>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9" name="Rectangle 8"/>
          <p:cNvSpPr/>
          <p:nvPr userDrawn="1"/>
        </p:nvSpPr>
        <p:spPr>
          <a:xfrm>
            <a:off x="0" y="6753308"/>
            <a:ext cx="12192000" cy="110875"/>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221804153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8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Picture 4"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76400" y="1815747"/>
            <a:ext cx="3360373" cy="3350541"/>
          </a:xfrm>
          <a:prstGeom prst="rect">
            <a:avLst/>
          </a:prstGeom>
          <a:noFill/>
          <a:extLst>
            <a:ext uri="{909E8E84-426E-40dd-AFC4-6F175D3DCCD1}">
              <a14:hiddenFill xmlns:a14="http://schemas.microsoft.com/office/drawing/2010/main" xmlns="">
                <a:solidFill>
                  <a:srgbClr val="FFFFFF"/>
                </a:solidFill>
              </a14:hiddenFill>
            </a:ext>
          </a:extLst>
        </p:spPr>
      </p:pic>
      <p:pic>
        <p:nvPicPr>
          <p:cNvPr id="7" name="Picture 6"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406826" y="1815747"/>
            <a:ext cx="3360373" cy="3350541"/>
          </a:xfrm>
          <a:prstGeom prst="rect">
            <a:avLst/>
          </a:prstGeom>
          <a:noFill/>
          <a:extLst>
            <a:ext uri="{909E8E84-426E-40dd-AFC4-6F175D3DCCD1}">
              <a14:hiddenFill xmlns:a14="http://schemas.microsoft.com/office/drawing/2010/main" xmlns="">
                <a:solidFill>
                  <a:srgbClr val="FFFFFF"/>
                </a:solidFill>
              </a14:hiddenFill>
            </a:ext>
          </a:extLst>
        </p:spPr>
      </p:pic>
      <p:pic>
        <p:nvPicPr>
          <p:cNvPr id="9" name="Picture 8"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037251" y="1815747"/>
            <a:ext cx="3360373" cy="3350541"/>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Picture Placeholder 2"/>
          <p:cNvSpPr>
            <a:spLocks noGrp="1"/>
          </p:cNvSpPr>
          <p:nvPr>
            <p:ph type="pic" idx="1" hasCustomPrompt="1"/>
          </p:nvPr>
        </p:nvSpPr>
        <p:spPr>
          <a:xfrm>
            <a:off x="90990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4" name="Picture Placeholder 2"/>
          <p:cNvSpPr>
            <a:spLocks noGrp="1"/>
          </p:cNvSpPr>
          <p:nvPr>
            <p:ph type="pic" idx="12" hasCustomPrompt="1"/>
          </p:nvPr>
        </p:nvSpPr>
        <p:spPr>
          <a:xfrm>
            <a:off x="453956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5" name="Picture Placeholder 2"/>
          <p:cNvSpPr>
            <a:spLocks noGrp="1"/>
          </p:cNvSpPr>
          <p:nvPr>
            <p:ph type="pic" idx="13" hasCustomPrompt="1"/>
          </p:nvPr>
        </p:nvSpPr>
        <p:spPr>
          <a:xfrm>
            <a:off x="816922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6" name="Rectangle 15"/>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Rectangle 16"/>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407940683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9_Images and Contents Layout">
    <p:spTree>
      <p:nvGrpSpPr>
        <p:cNvPr id="1" name=""/>
        <p:cNvGrpSpPr/>
        <p:nvPr/>
      </p:nvGrpSpPr>
      <p:grpSpPr>
        <a:xfrm>
          <a:off x="0" y="0"/>
          <a:ext cx="0" cy="0"/>
          <a:chOff x="0" y="0"/>
          <a:chExt cx="0" cy="0"/>
        </a:xfrm>
      </p:grpSpPr>
      <p:sp>
        <p:nvSpPr>
          <p:cNvPr id="6" name="Picture Placeholder 2"/>
          <p:cNvSpPr>
            <a:spLocks noGrp="1"/>
          </p:cNvSpPr>
          <p:nvPr>
            <p:ph type="pic" idx="1" hasCustomPrompt="1"/>
          </p:nvPr>
        </p:nvSpPr>
        <p:spPr>
          <a:xfrm>
            <a:off x="0" y="0"/>
            <a:ext cx="12192000" cy="4101075"/>
          </a:xfrm>
          <a:prstGeom prst="rect">
            <a:avLst/>
          </a:prstGeom>
          <a:solidFill>
            <a:schemeClr val="bg1">
              <a:lumMod val="8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01465714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ICON SETS LAYOUT</a:t>
            </a:r>
          </a:p>
        </p:txBody>
      </p:sp>
      <p:grpSp>
        <p:nvGrpSpPr>
          <p:cNvPr id="5" name="Group 4"/>
          <p:cNvGrpSpPr/>
          <p:nvPr userDrawn="1"/>
        </p:nvGrpSpPr>
        <p:grpSpPr>
          <a:xfrm>
            <a:off x="472011" y="1508786"/>
            <a:ext cx="3799787" cy="4865561"/>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dirty="0">
                <a:solidFill>
                  <a:prstClr val="white"/>
                </a:solidFill>
              </a:endParaRPr>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white"/>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black"/>
                </a:solidFill>
              </a:endParaRPr>
            </a:p>
          </p:txBody>
        </p:sp>
      </p:grpSp>
    </p:spTree>
    <p:extLst>
      <p:ext uri="{BB962C8B-B14F-4D97-AF65-F5344CB8AC3E}">
        <p14:creationId xmlns:p14="http://schemas.microsoft.com/office/powerpoint/2010/main" val="26219781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712201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801216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881204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78319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691860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524762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1.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theme" Target="../theme/theme3.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pPr/>
              <a:t>‹#›</a:t>
            </a:fld>
            <a:endParaRPr lang="en-US"/>
          </a:p>
        </p:txBody>
      </p:sp>
    </p:spTree>
    <p:extLst>
      <p:ext uri="{BB962C8B-B14F-4D97-AF65-F5344CB8AC3E}">
        <p14:creationId xmlns:p14="http://schemas.microsoft.com/office/powerpoint/2010/main" val="333339139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pPr/>
              <a:t>‹#›</a:t>
            </a:fld>
            <a:endParaRPr lang="en-US"/>
          </a:p>
        </p:txBody>
      </p:sp>
    </p:spTree>
    <p:extLst>
      <p:ext uri="{BB962C8B-B14F-4D97-AF65-F5344CB8AC3E}">
        <p14:creationId xmlns:p14="http://schemas.microsoft.com/office/powerpoint/2010/main" val="3333391393"/>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8544627"/>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Lst>
  <p:hf hdr="0" ftr="0" dt="0"/>
  <p:txStyles>
    <p:titleStyle>
      <a:lvl1pPr algn="ctr" defTabSz="1219170" rtl="0" eaLnBrk="1" latinLnBrk="1"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1"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1"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1"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ko-KR"/>
      </a:defPPr>
      <a:lvl1pPr marL="0" algn="l" defTabSz="1219170" rtl="0" eaLnBrk="1" latinLnBrk="1" hangingPunct="1">
        <a:defRPr sz="2400" kern="1200">
          <a:solidFill>
            <a:schemeClr val="tx1"/>
          </a:solidFill>
          <a:latin typeface="+mn-lt"/>
          <a:ea typeface="+mn-ea"/>
          <a:cs typeface="+mn-cs"/>
        </a:defRPr>
      </a:lvl1pPr>
      <a:lvl2pPr marL="609585" algn="l" defTabSz="1219170" rtl="0" eaLnBrk="1" latinLnBrk="1" hangingPunct="1">
        <a:defRPr sz="2400" kern="1200">
          <a:solidFill>
            <a:schemeClr val="tx1"/>
          </a:solidFill>
          <a:latin typeface="+mn-lt"/>
          <a:ea typeface="+mn-ea"/>
          <a:cs typeface="+mn-cs"/>
        </a:defRPr>
      </a:lvl2pPr>
      <a:lvl3pPr marL="1219170" algn="l" defTabSz="1219170" rtl="0" eaLnBrk="1" latinLnBrk="1" hangingPunct="1">
        <a:defRPr sz="2400" kern="1200">
          <a:solidFill>
            <a:schemeClr val="tx1"/>
          </a:solidFill>
          <a:latin typeface="+mn-lt"/>
          <a:ea typeface="+mn-ea"/>
          <a:cs typeface="+mn-cs"/>
        </a:defRPr>
      </a:lvl3pPr>
      <a:lvl4pPr marL="1828754" algn="l" defTabSz="1219170" rtl="0" eaLnBrk="1" latinLnBrk="1" hangingPunct="1">
        <a:defRPr sz="2400" kern="1200">
          <a:solidFill>
            <a:schemeClr val="tx1"/>
          </a:solidFill>
          <a:latin typeface="+mn-lt"/>
          <a:ea typeface="+mn-ea"/>
          <a:cs typeface="+mn-cs"/>
        </a:defRPr>
      </a:lvl4pPr>
      <a:lvl5pPr marL="2438339" algn="l" defTabSz="1219170" rtl="0" eaLnBrk="1" latinLnBrk="1" hangingPunct="1">
        <a:defRPr sz="2400" kern="1200">
          <a:solidFill>
            <a:schemeClr val="tx1"/>
          </a:solidFill>
          <a:latin typeface="+mn-lt"/>
          <a:ea typeface="+mn-ea"/>
          <a:cs typeface="+mn-cs"/>
        </a:defRPr>
      </a:lvl5pPr>
      <a:lvl6pPr marL="3047924" algn="l" defTabSz="1219170" rtl="0" eaLnBrk="1" latinLnBrk="1" hangingPunct="1">
        <a:defRPr sz="2400" kern="1200">
          <a:solidFill>
            <a:schemeClr val="tx1"/>
          </a:solidFill>
          <a:latin typeface="+mn-lt"/>
          <a:ea typeface="+mn-ea"/>
          <a:cs typeface="+mn-cs"/>
        </a:defRPr>
      </a:lvl6pPr>
      <a:lvl7pPr marL="3657509" algn="l" defTabSz="1219170" rtl="0" eaLnBrk="1" latinLnBrk="1" hangingPunct="1">
        <a:defRPr sz="2400" kern="1200">
          <a:solidFill>
            <a:schemeClr val="tx1"/>
          </a:solidFill>
          <a:latin typeface="+mn-lt"/>
          <a:ea typeface="+mn-ea"/>
          <a:cs typeface="+mn-cs"/>
        </a:defRPr>
      </a:lvl7pPr>
      <a:lvl8pPr marL="4267093" algn="l" defTabSz="1219170" rtl="0" eaLnBrk="1" latinLnBrk="1" hangingPunct="1">
        <a:defRPr sz="2400" kern="1200">
          <a:solidFill>
            <a:schemeClr val="tx1"/>
          </a:solidFill>
          <a:latin typeface="+mn-lt"/>
          <a:ea typeface="+mn-ea"/>
          <a:cs typeface="+mn-cs"/>
        </a:defRPr>
      </a:lvl8pPr>
      <a:lvl9pPr marL="4876678" algn="l" defTabSz="1219170" rtl="0" eaLnBrk="1" latinLnBrk="1"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lear.inrialpes.fr/people/triggs/pubs/Dalal-cvpr05.pdf" TargetMode="External"/><Relationship Id="rId1" Type="http://schemas.openxmlformats.org/officeDocument/2006/relationships/slideLayout" Target="../slideLayouts/slideLayout2.xml"/><Relationship Id="rId6" Type="http://schemas.openxmlformats.org/officeDocument/2006/relationships/image" Target="../media/image15.gif"/><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Introduction to Project</a:t>
            </a:r>
          </a:p>
        </p:txBody>
      </p:sp>
      <p:sp>
        <p:nvSpPr>
          <p:cNvPr id="3" name="Content Placeholder 2"/>
          <p:cNvSpPr>
            <a:spLocks noGrp="1"/>
          </p:cNvSpPr>
          <p:nvPr>
            <p:ph idx="1"/>
          </p:nvPr>
        </p:nvSpPr>
        <p:spPr>
          <a:xfrm>
            <a:off x="4810259" y="649480"/>
            <a:ext cx="6555347" cy="5546047"/>
          </a:xfrm>
        </p:spPr>
        <p:txBody>
          <a:bodyPr anchor="ctr">
            <a:normAutofit/>
          </a:bodyPr>
          <a:lstStyle/>
          <a:p>
            <a:pPr marL="0" indent="0">
              <a:buNone/>
            </a:pPr>
            <a:r>
              <a:rPr lang="en-US" sz="2000">
                <a:latin typeface="+mn-lt"/>
                <a:cs typeface="Arial" pitchFamily="34" charset="0"/>
              </a:rPr>
              <a:t>In order to determine classroom attendance, face detection and face recognition are performed. Face detection is used to determine the location of the faces in the classroom image and extract sub images for each face. Then, in face recognition, the face images detected will be compared with the data base consisting of images of students in the class, and attendance will be recorded accordingly</a:t>
            </a:r>
            <a:endParaRPr lang="en-US" sz="2000"/>
          </a:p>
          <a:p>
            <a:endParaRPr lang="en-US" sz="2000"/>
          </a:p>
        </p:txBody>
      </p:sp>
      <p:sp>
        <p:nvSpPr>
          <p:cNvPr id="4" name="Slide Number Placeholder 3"/>
          <p:cNvSpPr>
            <a:spLocks noGrp="1"/>
          </p:cNvSpPr>
          <p:nvPr>
            <p:ph type="sldNum" sz="quarter" idx="12"/>
          </p:nvPr>
        </p:nvSpPr>
        <p:spPr>
          <a:xfrm>
            <a:off x="11704320" y="6455664"/>
            <a:ext cx="448056" cy="365125"/>
          </a:xfrm>
        </p:spPr>
        <p:txBody>
          <a:bodyPr>
            <a:normAutofit/>
          </a:bodyPr>
          <a:lstStyle/>
          <a:p>
            <a:pPr>
              <a:spcAft>
                <a:spcPts val="600"/>
              </a:spcAft>
            </a:pPr>
            <a:fld id="{BDCDBBEF-AA6C-4BA6-85B2-A17D7F280E38}" type="slidenum">
              <a:rPr lang="en-US" sz="1100">
                <a:solidFill>
                  <a:schemeClr val="tx1">
                    <a:lumMod val="50000"/>
                    <a:lumOff val="50000"/>
                  </a:schemeClr>
                </a:solidFill>
              </a:rPr>
              <a:pPr>
                <a:spcAft>
                  <a:spcPts val="600"/>
                </a:spcAft>
              </a:pPr>
              <a:t>1</a:t>
            </a:fld>
            <a:endParaRPr lang="en-US" sz="1100">
              <a:solidFill>
                <a:schemeClr val="tx1">
                  <a:lumMod val="50000"/>
                  <a:lumOff val="50000"/>
                </a:schemeClr>
              </a:solidFill>
            </a:endParaRPr>
          </a:p>
        </p:txBody>
      </p:sp>
    </p:spTree>
    <p:extLst>
      <p:ext uri="{BB962C8B-B14F-4D97-AF65-F5344CB8AC3E}">
        <p14:creationId xmlns:p14="http://schemas.microsoft.com/office/powerpoint/2010/main" val="34010127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96500" y="489509"/>
            <a:ext cx="5754896" cy="765134"/>
          </a:xfrm>
        </p:spPr>
        <p:txBody>
          <a:bodyPr anchor="b">
            <a:normAutofit/>
          </a:bodyPr>
          <a:lstStyle/>
          <a:p>
            <a:r>
              <a:rPr lang="en-US" sz="4000" dirty="0"/>
              <a:t>Problem Formulation</a:t>
            </a:r>
          </a:p>
        </p:txBody>
      </p:sp>
      <p:pic>
        <p:nvPicPr>
          <p:cNvPr id="5" name="Picture 2">
            <a:extLst>
              <a:ext uri="{FF2B5EF4-FFF2-40B4-BE49-F238E27FC236}">
                <a16:creationId xmlns:a16="http://schemas.microsoft.com/office/drawing/2014/main" id="{CF324884-706C-22A2-2701-CF6C4C189EF3}"/>
              </a:ext>
            </a:extLst>
          </p:cNvPr>
          <p:cNvPicPr>
            <a:picLocks noChangeAspect="1" noChangeArrowheads="1"/>
          </p:cNvPicPr>
          <p:nvPr/>
        </p:nvPicPr>
        <p:blipFill rotWithShape="1">
          <a:blip r:embed="rId2"/>
          <a:srcRect r="5627"/>
          <a:stretch/>
        </p:blipFill>
        <p:spPr bwMode="auto">
          <a:xfrm>
            <a:off x="1068130" y="1198628"/>
            <a:ext cx="3876165" cy="4029049"/>
          </a:xfrm>
          <a:prstGeom prst="rect">
            <a:avLst/>
          </a:prstGeom>
          <a:noFill/>
        </p:spPr>
      </p:pic>
      <p:sp>
        <p:nvSpPr>
          <p:cNvPr id="3" name="Content Placeholder 2"/>
          <p:cNvSpPr>
            <a:spLocks noGrp="1"/>
          </p:cNvSpPr>
          <p:nvPr>
            <p:ph idx="1"/>
          </p:nvPr>
        </p:nvSpPr>
        <p:spPr>
          <a:xfrm>
            <a:off x="5596502" y="1744152"/>
            <a:ext cx="5754894" cy="3859206"/>
          </a:xfrm>
        </p:spPr>
        <p:txBody>
          <a:bodyPr anchor="t">
            <a:normAutofit/>
          </a:bodyPr>
          <a:lstStyle/>
          <a:p>
            <a:r>
              <a:rPr lang="en-US" sz="2400" dirty="0">
                <a:latin typeface="+mn-lt"/>
                <a:cs typeface="Arial" pitchFamily="34" charset="0"/>
              </a:rPr>
              <a:t>Traditionally attendance is marked manually by teachers and they must make sure correct attendance is marked for respective student</a:t>
            </a:r>
            <a:r>
              <a:rPr lang="en-US" sz="2000" dirty="0">
                <a:latin typeface="+mn-lt"/>
                <a:cs typeface="Arial" pitchFamily="34" charset="0"/>
              </a:rPr>
              <a:t>. </a:t>
            </a:r>
          </a:p>
          <a:p>
            <a:r>
              <a:rPr lang="en-US" sz="2400" dirty="0">
                <a:solidFill>
                  <a:schemeClr val="tx1"/>
                </a:solidFill>
                <a:latin typeface="+mn-lt"/>
                <a:cs typeface="Arial" pitchFamily="34" charset="0"/>
              </a:rPr>
              <a:t>This whole process wastes some of lecture time and part of correct information is missed due to fraudulent and proxy cases.</a:t>
            </a:r>
          </a:p>
          <a:p>
            <a:endParaRPr lang="en-US" sz="2000" dirty="0">
              <a:latin typeface="+mn-lt"/>
              <a:cs typeface="Arial" pitchFamily="34" charset="0"/>
            </a:endParaRPr>
          </a:p>
          <a:p>
            <a:endParaRPr lang="en-US" sz="2000" dirty="0"/>
          </a:p>
        </p:txBody>
      </p:sp>
      <p:sp>
        <p:nvSpPr>
          <p:cNvPr id="19" name="Rectangle 18">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a:xfrm>
            <a:off x="11704320" y="6455664"/>
            <a:ext cx="448056" cy="365125"/>
          </a:xfrm>
        </p:spPr>
        <p:txBody>
          <a:bodyPr>
            <a:normAutofit/>
          </a:bodyPr>
          <a:lstStyle/>
          <a:p>
            <a:pPr>
              <a:spcAft>
                <a:spcPts val="600"/>
              </a:spcAft>
            </a:pPr>
            <a:fld id="{BDCDBBEF-AA6C-4BA6-85B2-A17D7F280E38}" type="slidenum">
              <a:rPr lang="en-US" sz="1100">
                <a:solidFill>
                  <a:srgbClr val="FFFFFF"/>
                </a:solidFill>
              </a:rPr>
              <a:pPr>
                <a:spcAft>
                  <a:spcPts val="600"/>
                </a:spcAft>
              </a:pPr>
              <a:t>2</a:t>
            </a:fld>
            <a:endParaRPr lang="en-US" sz="1100">
              <a:solidFill>
                <a:srgbClr val="FFFFFF"/>
              </a:solidFill>
            </a:endParaRPr>
          </a:p>
        </p:txBody>
      </p:sp>
    </p:spTree>
    <p:extLst>
      <p:ext uri="{BB962C8B-B14F-4D97-AF65-F5344CB8AC3E}">
        <p14:creationId xmlns:p14="http://schemas.microsoft.com/office/powerpoint/2010/main" val="40930345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6EFD3D9-44F0-4267-BCC1-1613E79D8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6">
            <a:extLst>
              <a:ext uri="{FF2B5EF4-FFF2-40B4-BE49-F238E27FC236}">
                <a16:creationId xmlns:a16="http://schemas.microsoft.com/office/drawing/2014/main" id="{A779A851-95D6-41AF-937A-B0E4B7F6FA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900814"/>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953FB2E7-B6CB-429C-81EB-D9516D6D5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633165"/>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Shape 14">
            <a:extLst>
              <a:ext uri="{FF2B5EF4-FFF2-40B4-BE49-F238E27FC236}">
                <a16:creationId xmlns:a16="http://schemas.microsoft.com/office/drawing/2014/main" id="{2EC40DB1-B719-4A13-9A4D-0966B4B27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621" y="636723"/>
            <a:ext cx="4000062" cy="5257799"/>
          </a:xfrm>
          <a:custGeom>
            <a:avLst/>
            <a:gdLst>
              <a:gd name="connsiteX0" fmla="*/ 0 w 4634682"/>
              <a:gd name="connsiteY0" fmla="*/ 0 h 5257799"/>
              <a:gd name="connsiteX1" fmla="*/ 4634682 w 4634682"/>
              <a:gd name="connsiteY1" fmla="*/ 0 h 5257799"/>
              <a:gd name="connsiteX2" fmla="*/ 4634682 w 4634682"/>
              <a:gd name="connsiteY2" fmla="*/ 5257799 h 5257799"/>
              <a:gd name="connsiteX3" fmla="*/ 0 w 4634682"/>
              <a:gd name="connsiteY3" fmla="*/ 5257799 h 5257799"/>
            </a:gdLst>
            <a:ahLst/>
            <a:cxnLst>
              <a:cxn ang="0">
                <a:pos x="connsiteX0" y="connsiteY0"/>
              </a:cxn>
              <a:cxn ang="0">
                <a:pos x="connsiteX1" y="connsiteY1"/>
              </a:cxn>
              <a:cxn ang="0">
                <a:pos x="connsiteX2" y="connsiteY2"/>
              </a:cxn>
              <a:cxn ang="0">
                <a:pos x="connsiteX3" y="connsiteY3"/>
              </a:cxn>
            </a:cxnLst>
            <a:rect l="l" t="t" r="r" b="b"/>
            <a:pathLst>
              <a:path w="4634682" h="5257799">
                <a:moveTo>
                  <a:pt x="0" y="0"/>
                </a:moveTo>
                <a:lnTo>
                  <a:pt x="4634682" y="0"/>
                </a:lnTo>
                <a:lnTo>
                  <a:pt x="4634682" y="5257799"/>
                </a:lnTo>
                <a:lnTo>
                  <a:pt x="0" y="5257799"/>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934872" y="982272"/>
            <a:ext cx="3388419" cy="4560970"/>
          </a:xfrm>
        </p:spPr>
        <p:txBody>
          <a:bodyPr>
            <a:normAutofit/>
          </a:bodyPr>
          <a:lstStyle/>
          <a:p>
            <a:r>
              <a:rPr lang="en-US" sz="4000">
                <a:solidFill>
                  <a:srgbClr val="FFFFFF"/>
                </a:solidFill>
              </a:rPr>
              <a:t>Objectives of the Work</a:t>
            </a:r>
          </a:p>
        </p:txBody>
      </p:sp>
      <p:sp>
        <p:nvSpPr>
          <p:cNvPr id="17" name="Rectangle 8">
            <a:extLst>
              <a:ext uri="{FF2B5EF4-FFF2-40B4-BE49-F238E27FC236}">
                <a16:creationId xmlns:a16="http://schemas.microsoft.com/office/drawing/2014/main" id="{82211336-CFF3-412D-868A-6679C1004C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01782" y="1352302"/>
            <a:ext cx="6655597"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Content Placeholder 2"/>
          <p:cNvSpPr>
            <a:spLocks noGrp="1"/>
          </p:cNvSpPr>
          <p:nvPr>
            <p:ph idx="1"/>
          </p:nvPr>
        </p:nvSpPr>
        <p:spPr>
          <a:xfrm>
            <a:off x="5221862" y="1719618"/>
            <a:ext cx="5948831" cy="4334629"/>
          </a:xfrm>
        </p:spPr>
        <p:txBody>
          <a:bodyPr anchor="ctr">
            <a:normAutofit/>
          </a:bodyPr>
          <a:lstStyle/>
          <a:p>
            <a:r>
              <a:rPr lang="en-US" sz="2400">
                <a:solidFill>
                  <a:srgbClr val="FEFFFF"/>
                </a:solidFill>
              </a:rPr>
              <a:t>The objective of the e - attendance software is to reduce the time that is consumed when attendance is taken manually. Unlike the manual process, an online system easily helps management to analyze student's attendance details as per requirement.</a:t>
            </a:r>
          </a:p>
        </p:txBody>
      </p:sp>
      <p:sp>
        <p:nvSpPr>
          <p:cNvPr id="4" name="Slide Number Placeholder 3"/>
          <p:cNvSpPr>
            <a:spLocks noGrp="1"/>
          </p:cNvSpPr>
          <p:nvPr>
            <p:ph type="sldNum" sz="quarter" idx="12"/>
          </p:nvPr>
        </p:nvSpPr>
        <p:spPr>
          <a:xfrm>
            <a:off x="10707624" y="6175188"/>
            <a:ext cx="685800" cy="320040"/>
          </a:xfrm>
        </p:spPr>
        <p:txBody>
          <a:bodyPr>
            <a:normAutofit/>
          </a:bodyPr>
          <a:lstStyle/>
          <a:p>
            <a:pPr>
              <a:spcAft>
                <a:spcPts val="600"/>
              </a:spcAft>
            </a:pPr>
            <a:fld id="{BDCDBBEF-AA6C-4BA6-85B2-A17D7F280E38}" type="slidenum">
              <a:rPr lang="en-US" sz="1000">
                <a:solidFill>
                  <a:srgbClr val="FFFFFF"/>
                </a:solidFill>
              </a:rPr>
              <a:pPr>
                <a:spcAft>
                  <a:spcPts val="600"/>
                </a:spcAft>
              </a:pPr>
              <a:t>3</a:t>
            </a:fld>
            <a:endParaRPr lang="en-US" sz="1000">
              <a:solidFill>
                <a:srgbClr val="FFFFFF"/>
              </a:solidFill>
            </a:endParaRPr>
          </a:p>
        </p:txBody>
      </p:sp>
    </p:spTree>
    <p:extLst>
      <p:ext uri="{BB962C8B-B14F-4D97-AF65-F5344CB8AC3E}">
        <p14:creationId xmlns:p14="http://schemas.microsoft.com/office/powerpoint/2010/main" val="474965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300" kern="1200">
                <a:solidFill>
                  <a:srgbClr val="FFFFFF"/>
                </a:solidFill>
                <a:latin typeface="+mj-lt"/>
                <a:ea typeface="+mj-ea"/>
                <a:cs typeface="+mj-cs"/>
              </a:rPr>
              <a:t>Methodology used</a:t>
            </a:r>
          </a:p>
        </p:txBody>
      </p:sp>
      <p:pic>
        <p:nvPicPr>
          <p:cNvPr id="5" name="Picture 2">
            <a:extLst>
              <a:ext uri="{FF2B5EF4-FFF2-40B4-BE49-F238E27FC236}">
                <a16:creationId xmlns:a16="http://schemas.microsoft.com/office/drawing/2014/main" id="{9609AB5B-814B-3CF7-981F-D21253E8284C}"/>
              </a:ext>
            </a:extLst>
          </p:cNvPr>
          <p:cNvPicPr>
            <a:picLocks noGrp="1" noChangeAspect="1" noChangeArrowheads="1"/>
          </p:cNvPicPr>
          <p:nvPr>
            <p:ph idx="1"/>
          </p:nvPr>
        </p:nvPicPr>
        <p:blipFill>
          <a:blip r:embed="rId2"/>
          <a:stretch>
            <a:fillRect/>
          </a:stretch>
        </p:blipFill>
        <p:spPr bwMode="auto">
          <a:xfrm>
            <a:off x="4777316" y="876597"/>
            <a:ext cx="6780700" cy="5102476"/>
          </a:xfrm>
          <a:prstGeom prst="rect">
            <a:avLst/>
          </a:prstGeom>
          <a:noFill/>
        </p:spPr>
      </p:pic>
      <p:sp>
        <p:nvSpPr>
          <p:cNvPr id="4" name="Slide Number Placeholder 3"/>
          <p:cNvSpPr>
            <a:spLocks noGrp="1"/>
          </p:cNvSpPr>
          <p:nvPr>
            <p:ph type="sldNum" sz="quarter" idx="12"/>
          </p:nvPr>
        </p:nvSpPr>
        <p:spPr>
          <a:xfrm>
            <a:off x="11034184" y="6356350"/>
            <a:ext cx="514349" cy="365125"/>
          </a:xfrm>
        </p:spPr>
        <p:txBody>
          <a:bodyPr vert="horz" lIns="91440" tIns="45720" rIns="91440" bIns="45720" rtlCol="0" anchor="ctr">
            <a:normAutofit/>
          </a:bodyPr>
          <a:lstStyle/>
          <a:p>
            <a:pPr>
              <a:spcAft>
                <a:spcPts val="600"/>
              </a:spcAft>
            </a:pPr>
            <a:fld id="{BDCDBBEF-AA6C-4BA6-85B2-A17D7F280E38}" type="slidenum">
              <a:rPr lang="en-US">
                <a:solidFill>
                  <a:schemeClr val="tx1">
                    <a:alpha val="80000"/>
                  </a:schemeClr>
                </a:solidFill>
              </a:rPr>
              <a:pPr>
                <a:spcAft>
                  <a:spcPts val="600"/>
                </a:spcAft>
              </a:pPr>
              <a:t>4</a:t>
            </a:fld>
            <a:endParaRPr lang="en-US">
              <a:solidFill>
                <a:schemeClr val="tx1">
                  <a:alpha val="80000"/>
                </a:schemeClr>
              </a:solidFill>
            </a:endParaRPr>
          </a:p>
        </p:txBody>
      </p:sp>
      <p:pic>
        <p:nvPicPr>
          <p:cNvPr id="7" name="Picture 6" descr="mqdefault.jpg">
            <a:extLst>
              <a:ext uri="{FF2B5EF4-FFF2-40B4-BE49-F238E27FC236}">
                <a16:creationId xmlns:a16="http://schemas.microsoft.com/office/drawing/2014/main" id="{C7C60753-584D-EFC9-24C7-D89872DACC80}"/>
              </a:ext>
            </a:extLst>
          </p:cNvPr>
          <p:cNvPicPr>
            <a:picLocks noChangeAspect="1"/>
          </p:cNvPicPr>
          <p:nvPr/>
        </p:nvPicPr>
        <p:blipFill>
          <a:blip r:embed="rId3"/>
          <a:stretch>
            <a:fillRect/>
          </a:stretch>
        </p:blipFill>
        <p:spPr>
          <a:xfrm>
            <a:off x="4777316" y="1096347"/>
            <a:ext cx="3352800" cy="2971800"/>
          </a:xfrm>
          <a:prstGeom prst="rect">
            <a:avLst/>
          </a:prstGeom>
        </p:spPr>
      </p:pic>
    </p:spTree>
    <p:extLst>
      <p:ext uri="{BB962C8B-B14F-4D97-AF65-F5344CB8AC3E}">
        <p14:creationId xmlns:p14="http://schemas.microsoft.com/office/powerpoint/2010/main" val="2285240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Financial graphs on a dark display">
            <a:extLst>
              <a:ext uri="{FF2B5EF4-FFF2-40B4-BE49-F238E27FC236}">
                <a16:creationId xmlns:a16="http://schemas.microsoft.com/office/drawing/2014/main" id="{122F73A9-0661-8F3E-00EB-E6830E4865E3}"/>
              </a:ext>
            </a:extLst>
          </p:cNvPr>
          <p:cNvPicPr>
            <a:picLocks noChangeAspect="1"/>
          </p:cNvPicPr>
          <p:nvPr/>
        </p:nvPicPr>
        <p:blipFill rotWithShape="1">
          <a:blip r:embed="rId2"/>
          <a:srcRect t="12083" r="9091" b="6099"/>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86C7B4A1-154A-4DF0-AC46-F88D75A2E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7250" y="322065"/>
            <a:ext cx="6619811" cy="1344975"/>
          </a:xfrm>
        </p:spPr>
        <p:txBody>
          <a:bodyPr>
            <a:normAutofit/>
          </a:bodyPr>
          <a:lstStyle/>
          <a:p>
            <a:r>
              <a:rPr lang="en-US" sz="4000" dirty="0"/>
              <a:t>Results and Outputs</a:t>
            </a:r>
          </a:p>
        </p:txBody>
      </p:sp>
      <p:sp>
        <p:nvSpPr>
          <p:cNvPr id="3" name="Content Placeholder 2"/>
          <p:cNvSpPr>
            <a:spLocks noGrp="1"/>
          </p:cNvSpPr>
          <p:nvPr>
            <p:ph idx="1"/>
          </p:nvPr>
        </p:nvSpPr>
        <p:spPr>
          <a:xfrm>
            <a:off x="336884" y="1383042"/>
            <a:ext cx="6960561" cy="4707040"/>
          </a:xfrm>
        </p:spPr>
        <p:txBody>
          <a:bodyPr>
            <a:normAutofit/>
          </a:bodyPr>
          <a:lstStyle/>
          <a:p>
            <a:pPr lvl="0"/>
            <a:r>
              <a:rPr lang="en-US" sz="2000" dirty="0">
                <a:ea typeface="Arial Unicode MS" pitchFamily="34" charset="-128"/>
                <a:cs typeface="Arial" pitchFamily="34" charset="0"/>
              </a:rPr>
              <a:t>Our code using HOG to find faces and isolate them from the background </a:t>
            </a:r>
          </a:p>
          <a:p>
            <a:pPr lvl="0"/>
            <a:r>
              <a:rPr lang="en-US" sz="1600" b="0" i="0" dirty="0">
                <a:solidFill>
                  <a:srgbClr val="292929"/>
                </a:solidFill>
                <a:effectLst/>
                <a:latin typeface="charter"/>
              </a:rPr>
              <a:t> </a:t>
            </a:r>
            <a:r>
              <a:rPr lang="en-US" sz="2000" b="0" i="0" dirty="0">
                <a:solidFill>
                  <a:srgbClr val="292929"/>
                </a:solidFill>
                <a:effectLst/>
                <a:latin typeface="charter"/>
              </a:rPr>
              <a:t>Then </a:t>
            </a:r>
            <a:r>
              <a:rPr lang="en-US" sz="2000" dirty="0">
                <a:solidFill>
                  <a:srgbClr val="292929"/>
                </a:solidFill>
                <a:latin typeface="charter"/>
              </a:rPr>
              <a:t>w</a:t>
            </a:r>
            <a:r>
              <a:rPr lang="en-US" sz="2000" b="0" i="0" dirty="0">
                <a:solidFill>
                  <a:srgbClr val="292929"/>
                </a:solidFill>
                <a:effectLst/>
                <a:latin typeface="charter"/>
              </a:rPr>
              <a:t>e use </a:t>
            </a:r>
            <a:r>
              <a:rPr lang="en-US" sz="2000" b="1" i="0" dirty="0">
                <a:solidFill>
                  <a:srgbClr val="292929"/>
                </a:solidFill>
                <a:effectLst/>
                <a:latin typeface="charter"/>
              </a:rPr>
              <a:t>face landmark estimation</a:t>
            </a:r>
            <a:r>
              <a:rPr lang="en-US" sz="2000" b="0" i="0" dirty="0">
                <a:solidFill>
                  <a:srgbClr val="292929"/>
                </a:solidFill>
                <a:effectLst/>
                <a:latin typeface="charter"/>
              </a:rPr>
              <a:t>. The basic idea is we will come up with 68 specific points (called </a:t>
            </a:r>
            <a:r>
              <a:rPr lang="en-US" sz="2000" b="0" i="1" dirty="0">
                <a:solidFill>
                  <a:srgbClr val="292929"/>
                </a:solidFill>
                <a:effectLst/>
                <a:latin typeface="charter"/>
              </a:rPr>
              <a:t>landmarks</a:t>
            </a:r>
            <a:r>
              <a:rPr lang="en-US" sz="2000" b="0" i="0" dirty="0">
                <a:solidFill>
                  <a:srgbClr val="292929"/>
                </a:solidFill>
                <a:effectLst/>
                <a:latin typeface="charter"/>
              </a:rPr>
              <a:t>) that exist on every face — the top of the chin, the outside edge of each eye, the inner edge of each eyebrow, etc. Then we will train a machine learning algorithm to be able to find these 68 points.</a:t>
            </a:r>
          </a:p>
          <a:p>
            <a:r>
              <a:rPr lang="en-US" sz="2000" dirty="0">
                <a:ea typeface="Arial Unicode MS" pitchFamily="34" charset="-128"/>
                <a:cs typeface="Arial" pitchFamily="34" charset="0"/>
              </a:rPr>
              <a:t>Next to recognize unknown faces from known faces we measure the distances of facial features using Deep CNN to generate 128 measurements of each known faces and then compare it with the known faces.</a:t>
            </a:r>
          </a:p>
          <a:p>
            <a:r>
              <a:rPr lang="en-US" sz="2000" dirty="0">
                <a:ea typeface="Arial Unicode MS" pitchFamily="34" charset="-128"/>
                <a:cs typeface="Arial" pitchFamily="34" charset="0"/>
              </a:rPr>
              <a:t>Next we use a simple SVM classifier algorithm to classify an unknown face to a known face to finally tell who the new image is of and mark </a:t>
            </a:r>
            <a:r>
              <a:rPr lang="en-US" sz="2000">
                <a:ea typeface="Arial Unicode MS" pitchFamily="34" charset="-128"/>
                <a:cs typeface="Arial" pitchFamily="34" charset="0"/>
              </a:rPr>
              <a:t>the attendance in a .csv file.</a:t>
            </a:r>
            <a:endParaRPr lang="en-US" sz="2000" dirty="0">
              <a:ea typeface="Arial Unicode MS" pitchFamily="34" charset="-128"/>
              <a:cs typeface="Arial" pitchFamily="34" charset="0"/>
            </a:endParaRPr>
          </a:p>
          <a:p>
            <a:endParaRPr lang="en-US" sz="2200" dirty="0"/>
          </a:p>
        </p:txBody>
      </p:sp>
      <p:sp>
        <p:nvSpPr>
          <p:cNvPr id="4" name="Slide Number Placeholder 3"/>
          <p:cNvSpPr>
            <a:spLocks noGrp="1"/>
          </p:cNvSpPr>
          <p:nvPr>
            <p:ph type="sldNum" sz="quarter" idx="12"/>
          </p:nvPr>
        </p:nvSpPr>
        <p:spPr>
          <a:xfrm>
            <a:off x="8610600" y="6356350"/>
            <a:ext cx="2743200" cy="365125"/>
          </a:xfrm>
        </p:spPr>
        <p:txBody>
          <a:bodyPr>
            <a:normAutofit/>
          </a:bodyPr>
          <a:lstStyle/>
          <a:p>
            <a:pPr>
              <a:spcAft>
                <a:spcPts val="600"/>
              </a:spcAft>
            </a:pPr>
            <a:fld id="{BDCDBBEF-AA6C-4BA6-85B2-A17D7F280E38}" type="slidenum">
              <a:rPr lang="en-US">
                <a:solidFill>
                  <a:srgbClr val="FFFFFF"/>
                </a:solidFill>
              </a:rPr>
              <a:pPr>
                <a:spcAft>
                  <a:spcPts val="600"/>
                </a:spcAft>
              </a:pPr>
              <a:t>5</a:t>
            </a:fld>
            <a:endParaRPr lang="en-US">
              <a:solidFill>
                <a:srgbClr val="FFFFFF"/>
              </a:solidFill>
            </a:endParaRPr>
          </a:p>
        </p:txBody>
      </p:sp>
      <p:pic>
        <p:nvPicPr>
          <p:cNvPr id="7" name="Picture 6">
            <a:extLst>
              <a:ext uri="{FF2B5EF4-FFF2-40B4-BE49-F238E27FC236}">
                <a16:creationId xmlns:a16="http://schemas.microsoft.com/office/drawing/2014/main" id="{894B0FDF-6D37-301C-3B56-4B4D0A0E989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85653" y="1292778"/>
            <a:ext cx="4163635" cy="1165818"/>
          </a:xfrm>
          <a:prstGeom prst="rect">
            <a:avLst/>
          </a:prstGeom>
        </p:spPr>
      </p:pic>
      <p:pic>
        <p:nvPicPr>
          <p:cNvPr id="10" name="Picture 9">
            <a:extLst>
              <a:ext uri="{FF2B5EF4-FFF2-40B4-BE49-F238E27FC236}">
                <a16:creationId xmlns:a16="http://schemas.microsoft.com/office/drawing/2014/main" id="{E632019B-D2D8-F674-DC54-7795BC97C66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85653" y="2880579"/>
            <a:ext cx="4261345" cy="2400558"/>
          </a:xfrm>
          <a:prstGeom prst="rect">
            <a:avLst/>
          </a:prstGeom>
        </p:spPr>
      </p:pic>
    </p:spTree>
    <p:extLst>
      <p:ext uri="{BB962C8B-B14F-4D97-AF65-F5344CB8AC3E}">
        <p14:creationId xmlns:p14="http://schemas.microsoft.com/office/powerpoint/2010/main" val="4003662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458748-96BC-773A-CC96-5C9B8E7A08DC}"/>
              </a:ext>
            </a:extLst>
          </p:cNvPr>
          <p:cNvSpPr>
            <a:spLocks noGrp="1"/>
          </p:cNvSpPr>
          <p:nvPr>
            <p:ph type="title"/>
          </p:nvPr>
        </p:nvSpPr>
        <p:spPr>
          <a:xfrm>
            <a:off x="5596502" y="330983"/>
            <a:ext cx="5754896" cy="902435"/>
          </a:xfrm>
        </p:spPr>
        <p:txBody>
          <a:bodyPr anchor="b">
            <a:normAutofit/>
          </a:bodyPr>
          <a:lstStyle/>
          <a:p>
            <a:r>
              <a:rPr lang="en-US" sz="4000" dirty="0"/>
              <a:t>Python Results</a:t>
            </a:r>
          </a:p>
        </p:txBody>
      </p:sp>
      <p:sp>
        <p:nvSpPr>
          <p:cNvPr id="3" name="Content Placeholder 2">
            <a:extLst>
              <a:ext uri="{FF2B5EF4-FFF2-40B4-BE49-F238E27FC236}">
                <a16:creationId xmlns:a16="http://schemas.microsoft.com/office/drawing/2014/main" id="{8CB384C7-D62F-33F9-2528-38EB02E0DD6C}"/>
              </a:ext>
            </a:extLst>
          </p:cNvPr>
          <p:cNvSpPr>
            <a:spLocks noGrp="1"/>
          </p:cNvSpPr>
          <p:nvPr>
            <p:ph idx="1"/>
          </p:nvPr>
        </p:nvSpPr>
        <p:spPr>
          <a:xfrm>
            <a:off x="5596502" y="1411595"/>
            <a:ext cx="5754896" cy="3197464"/>
          </a:xfrm>
        </p:spPr>
        <p:txBody>
          <a:bodyPr anchor="t">
            <a:normAutofit/>
          </a:bodyPr>
          <a:lstStyle/>
          <a:p>
            <a:pPr algn="l"/>
            <a:r>
              <a:rPr lang="en-US" sz="1400" dirty="0">
                <a:latin typeface="+mn-lt"/>
                <a:ea typeface="Arial Unicode MS" pitchFamily="34" charset="-128"/>
                <a:cs typeface="Arial Unicode MS" pitchFamily="34" charset="-128"/>
              </a:rPr>
              <a:t>By using a PYTHON code, </a:t>
            </a:r>
            <a:r>
              <a:rPr lang="en-US" sz="1400" b="0" i="0" dirty="0">
                <a:solidFill>
                  <a:srgbClr val="292929"/>
                </a:solidFill>
                <a:effectLst/>
              </a:rPr>
              <a:t>We’re going to use </a:t>
            </a:r>
            <a:r>
              <a:rPr lang="en-US" sz="1400" b="0" i="0" u="sng" dirty="0">
                <a:solidFill>
                  <a:srgbClr val="292929"/>
                </a:solidFill>
                <a:effectLst/>
                <a:hlinkClick r:id="rId2"/>
              </a:rPr>
              <a:t>a method invented in 2005</a:t>
            </a:r>
            <a:r>
              <a:rPr lang="en-US" sz="1400" b="0" i="0" dirty="0">
                <a:solidFill>
                  <a:srgbClr val="292929"/>
                </a:solidFill>
                <a:effectLst/>
              </a:rPr>
              <a:t> called Histogram of Oriented Gradients — or just </a:t>
            </a:r>
            <a:r>
              <a:rPr lang="en-US" sz="1400" b="1" i="1" dirty="0">
                <a:solidFill>
                  <a:srgbClr val="292929"/>
                </a:solidFill>
                <a:effectLst/>
              </a:rPr>
              <a:t>HOG</a:t>
            </a:r>
            <a:r>
              <a:rPr lang="en-US" sz="1400" b="0" i="0" dirty="0">
                <a:solidFill>
                  <a:srgbClr val="292929"/>
                </a:solidFill>
                <a:effectLst/>
              </a:rPr>
              <a:t> for short to find faces in an image.</a:t>
            </a:r>
          </a:p>
          <a:p>
            <a:r>
              <a:rPr lang="en-US" sz="1400" dirty="0"/>
              <a:t>The python code then uses facial landmark estimation along with deep CNN to generate 128 measurements </a:t>
            </a:r>
          </a:p>
          <a:p>
            <a:r>
              <a:rPr lang="en-US" sz="1400" dirty="0"/>
              <a:t>And then finally we use simple SVM classifier to recognize the person in the video</a:t>
            </a:r>
          </a:p>
          <a:p>
            <a:endParaRPr lang="en-US" sz="1400" dirty="0">
              <a:latin typeface="+mn-lt"/>
              <a:ea typeface="Arial Unicode MS" pitchFamily="34" charset="-128"/>
              <a:cs typeface="Arial Unicode MS" pitchFamily="34" charset="-128"/>
            </a:endParaRPr>
          </a:p>
          <a:p>
            <a:endParaRPr lang="en-US" sz="1400" dirty="0"/>
          </a:p>
        </p:txBody>
      </p:sp>
      <p:sp>
        <p:nvSpPr>
          <p:cNvPr id="12" name="Rectangle 11">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77E2B307-DD89-6E0E-DF6C-B45FF2A5B2D2}"/>
              </a:ext>
            </a:extLst>
          </p:cNvPr>
          <p:cNvSpPr>
            <a:spLocks noGrp="1"/>
          </p:cNvSpPr>
          <p:nvPr>
            <p:ph type="sldNum" sz="quarter" idx="12"/>
          </p:nvPr>
        </p:nvSpPr>
        <p:spPr>
          <a:xfrm>
            <a:off x="11704320" y="6455664"/>
            <a:ext cx="448056" cy="365125"/>
          </a:xfrm>
        </p:spPr>
        <p:txBody>
          <a:bodyPr>
            <a:normAutofit/>
          </a:bodyPr>
          <a:lstStyle/>
          <a:p>
            <a:pPr>
              <a:spcAft>
                <a:spcPts val="600"/>
              </a:spcAft>
            </a:pPr>
            <a:fld id="{BDCDBBEF-AA6C-4BA6-85B2-A17D7F280E38}" type="slidenum">
              <a:rPr lang="en-US" sz="1100">
                <a:solidFill>
                  <a:srgbClr val="FFFFFF"/>
                </a:solidFill>
              </a:rPr>
              <a:pPr>
                <a:spcAft>
                  <a:spcPts val="600"/>
                </a:spcAft>
              </a:pPr>
              <a:t>6</a:t>
            </a:fld>
            <a:endParaRPr lang="en-US" sz="1100">
              <a:solidFill>
                <a:srgbClr val="FFFFFF"/>
              </a:solidFill>
            </a:endParaRPr>
          </a:p>
        </p:txBody>
      </p:sp>
      <p:pic>
        <p:nvPicPr>
          <p:cNvPr id="7" name="Picture 6">
            <a:extLst>
              <a:ext uri="{FF2B5EF4-FFF2-40B4-BE49-F238E27FC236}">
                <a16:creationId xmlns:a16="http://schemas.microsoft.com/office/drawing/2014/main" id="{62C5471B-7421-330E-8739-84928DB02EE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0222" y="101661"/>
            <a:ext cx="3758378" cy="2619868"/>
          </a:xfrm>
          <a:prstGeom prst="rect">
            <a:avLst/>
          </a:prstGeom>
        </p:spPr>
      </p:pic>
      <p:pic>
        <p:nvPicPr>
          <p:cNvPr id="13" name="Picture 12">
            <a:extLst>
              <a:ext uri="{FF2B5EF4-FFF2-40B4-BE49-F238E27FC236}">
                <a16:creationId xmlns:a16="http://schemas.microsoft.com/office/drawing/2014/main" id="{22BBE66D-FC60-9B09-D8DA-34F2450789E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4968" y="3359067"/>
            <a:ext cx="4953740" cy="2469793"/>
          </a:xfrm>
          <a:prstGeom prst="rect">
            <a:avLst/>
          </a:prstGeom>
        </p:spPr>
      </p:pic>
      <p:pic>
        <p:nvPicPr>
          <p:cNvPr id="18" name="Picture 17">
            <a:extLst>
              <a:ext uri="{FF2B5EF4-FFF2-40B4-BE49-F238E27FC236}">
                <a16:creationId xmlns:a16="http://schemas.microsoft.com/office/drawing/2014/main" id="{4EB29215-2C20-D24A-1CC4-7579775390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0222" y="3197677"/>
            <a:ext cx="2764746" cy="2631183"/>
          </a:xfrm>
          <a:prstGeom prst="rect">
            <a:avLst/>
          </a:prstGeom>
        </p:spPr>
      </p:pic>
      <p:pic>
        <p:nvPicPr>
          <p:cNvPr id="19" name="Picture 18">
            <a:extLst>
              <a:ext uri="{FF2B5EF4-FFF2-40B4-BE49-F238E27FC236}">
                <a16:creationId xmlns:a16="http://schemas.microsoft.com/office/drawing/2014/main" id="{7E254ECD-8225-3E0C-0341-63EAB82B34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06166" y="3585247"/>
            <a:ext cx="3705612" cy="2084407"/>
          </a:xfrm>
          <a:prstGeom prst="rect">
            <a:avLst/>
          </a:prstGeom>
        </p:spPr>
      </p:pic>
    </p:spTree>
    <p:extLst>
      <p:ext uri="{BB962C8B-B14F-4D97-AF65-F5344CB8AC3E}">
        <p14:creationId xmlns:p14="http://schemas.microsoft.com/office/powerpoint/2010/main" val="3578029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EA94A7-071A-40D4-6A90-A18393A4EA11}"/>
              </a:ext>
            </a:extLst>
          </p:cNvPr>
          <p:cNvSpPr>
            <a:spLocks noGrp="1"/>
          </p:cNvSpPr>
          <p:nvPr>
            <p:ph type="title"/>
          </p:nvPr>
        </p:nvSpPr>
        <p:spPr>
          <a:xfrm>
            <a:off x="838200" y="585216"/>
            <a:ext cx="10515600" cy="1325563"/>
          </a:xfrm>
        </p:spPr>
        <p:txBody>
          <a:bodyPr>
            <a:normAutofit/>
          </a:bodyPr>
          <a:lstStyle/>
          <a:p>
            <a:r>
              <a:rPr lang="en-US" sz="2100">
                <a:solidFill>
                  <a:schemeClr val="bg1"/>
                </a:solidFill>
              </a:rPr>
              <a:t>When we applied the openCV python code, the code was able to successfully recognize the faces, it detect the faces and write the names of recognized persons as shown: </a:t>
            </a:r>
            <a:br>
              <a:rPr lang="en-US" sz="2100">
                <a:solidFill>
                  <a:schemeClr val="bg1"/>
                </a:solidFill>
              </a:rPr>
            </a:br>
            <a:endParaRPr lang="en-US" sz="2100">
              <a:solidFill>
                <a:schemeClr val="bg1"/>
              </a:solidFill>
            </a:endParaRPr>
          </a:p>
        </p:txBody>
      </p:sp>
      <p:pic>
        <p:nvPicPr>
          <p:cNvPr id="6" name="Content Placeholder 5">
            <a:extLst>
              <a:ext uri="{FF2B5EF4-FFF2-40B4-BE49-F238E27FC236}">
                <a16:creationId xmlns:a16="http://schemas.microsoft.com/office/drawing/2014/main" id="{4B005BBD-0ED1-1637-8D19-59FD1E0A7F1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79095" y="2269338"/>
            <a:ext cx="9084039" cy="4087012"/>
          </a:xfrm>
        </p:spPr>
      </p:pic>
      <p:sp>
        <p:nvSpPr>
          <p:cNvPr id="4" name="Slide Number Placeholder 3">
            <a:extLst>
              <a:ext uri="{FF2B5EF4-FFF2-40B4-BE49-F238E27FC236}">
                <a16:creationId xmlns:a16="http://schemas.microsoft.com/office/drawing/2014/main" id="{C399A840-BE24-2A5A-8604-40CAB1E9A8FD}"/>
              </a:ext>
            </a:extLst>
          </p:cNvPr>
          <p:cNvSpPr>
            <a:spLocks noGrp="1"/>
          </p:cNvSpPr>
          <p:nvPr>
            <p:ph type="sldNum" sz="quarter" idx="12"/>
          </p:nvPr>
        </p:nvSpPr>
        <p:spPr>
          <a:xfrm>
            <a:off x="8610600" y="6356350"/>
            <a:ext cx="2743200" cy="365125"/>
          </a:xfrm>
        </p:spPr>
        <p:txBody>
          <a:bodyPr>
            <a:normAutofit/>
          </a:bodyPr>
          <a:lstStyle/>
          <a:p>
            <a:pPr>
              <a:spcAft>
                <a:spcPts val="600"/>
              </a:spcAft>
            </a:pPr>
            <a:fld id="{BDCDBBEF-AA6C-4BA6-85B2-A17D7F280E38}" type="slidenum">
              <a:rPr lang="en-US" smtClean="0"/>
              <a:pPr>
                <a:spcAft>
                  <a:spcPts val="600"/>
                </a:spcAft>
              </a:pPr>
              <a:t>7</a:t>
            </a:fld>
            <a:endParaRPr lang="en-US"/>
          </a:p>
        </p:txBody>
      </p:sp>
    </p:spTree>
    <p:extLst>
      <p:ext uri="{BB962C8B-B14F-4D97-AF65-F5344CB8AC3E}">
        <p14:creationId xmlns:p14="http://schemas.microsoft.com/office/powerpoint/2010/main" val="1003437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E90E78-91DC-90C3-6658-515E03848D2A}"/>
              </a:ext>
            </a:extLst>
          </p:cNvPr>
          <p:cNvSpPr>
            <a:spLocks noGrp="1"/>
          </p:cNvSpPr>
          <p:nvPr>
            <p:ph type="title"/>
          </p:nvPr>
        </p:nvSpPr>
        <p:spPr>
          <a:xfrm>
            <a:off x="838200" y="585216"/>
            <a:ext cx="10515600" cy="1325563"/>
          </a:xfrm>
        </p:spPr>
        <p:txBody>
          <a:bodyPr>
            <a:normAutofit/>
          </a:bodyPr>
          <a:lstStyle/>
          <a:p>
            <a:r>
              <a:rPr lang="en-US" sz="2800" dirty="0">
                <a:solidFill>
                  <a:schemeClr val="bg1"/>
                </a:solidFill>
              </a:rPr>
              <a:t>Then the code will creates a .csv file for present students as shown:</a:t>
            </a:r>
            <a:br>
              <a:rPr lang="en-US" sz="2800" dirty="0">
                <a:solidFill>
                  <a:schemeClr val="bg1"/>
                </a:solidFill>
              </a:rPr>
            </a:br>
            <a:endParaRPr lang="en-US" sz="2800" dirty="0">
              <a:solidFill>
                <a:schemeClr val="bg1"/>
              </a:solidFill>
            </a:endParaRPr>
          </a:p>
        </p:txBody>
      </p:sp>
      <p:sp>
        <p:nvSpPr>
          <p:cNvPr id="4" name="Slide Number Placeholder 3">
            <a:extLst>
              <a:ext uri="{FF2B5EF4-FFF2-40B4-BE49-F238E27FC236}">
                <a16:creationId xmlns:a16="http://schemas.microsoft.com/office/drawing/2014/main" id="{550A0860-171B-C003-2AB2-ABABD66C0824}"/>
              </a:ext>
            </a:extLst>
          </p:cNvPr>
          <p:cNvSpPr>
            <a:spLocks noGrp="1"/>
          </p:cNvSpPr>
          <p:nvPr>
            <p:ph type="sldNum" sz="quarter" idx="12"/>
          </p:nvPr>
        </p:nvSpPr>
        <p:spPr>
          <a:xfrm>
            <a:off x="8610600" y="6356350"/>
            <a:ext cx="2743200" cy="365125"/>
          </a:xfrm>
        </p:spPr>
        <p:txBody>
          <a:bodyPr>
            <a:normAutofit/>
          </a:bodyPr>
          <a:lstStyle/>
          <a:p>
            <a:pPr>
              <a:spcAft>
                <a:spcPts val="600"/>
              </a:spcAft>
            </a:pPr>
            <a:fld id="{BDCDBBEF-AA6C-4BA6-85B2-A17D7F280E38}" type="slidenum">
              <a:rPr lang="en-US" smtClean="0"/>
              <a:pPr>
                <a:spcAft>
                  <a:spcPts val="600"/>
                </a:spcAft>
              </a:pPr>
              <a:t>8</a:t>
            </a:fld>
            <a:endParaRPr lang="en-US"/>
          </a:p>
        </p:txBody>
      </p:sp>
      <p:pic>
        <p:nvPicPr>
          <p:cNvPr id="5" name="Picture 4">
            <a:extLst>
              <a:ext uri="{FF2B5EF4-FFF2-40B4-BE49-F238E27FC236}">
                <a16:creationId xmlns:a16="http://schemas.microsoft.com/office/drawing/2014/main" id="{D5C7A474-B1A7-884A-5664-8A60B46BAA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8996" y="2720657"/>
            <a:ext cx="9129011" cy="3381819"/>
          </a:xfrm>
          <a:prstGeom prst="rect">
            <a:avLst/>
          </a:prstGeom>
        </p:spPr>
      </p:pic>
    </p:spTree>
    <p:extLst>
      <p:ext uri="{BB962C8B-B14F-4D97-AF65-F5344CB8AC3E}">
        <p14:creationId xmlns:p14="http://schemas.microsoft.com/office/powerpoint/2010/main" val="111987990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ntents Slide Master">
  <a:themeElements>
    <a:clrScheme name="ALLPPT-COLOR-A33">
      <a:dk1>
        <a:sysClr val="windowText" lastClr="000000"/>
      </a:dk1>
      <a:lt1>
        <a:sysClr val="window" lastClr="FFFFFF"/>
      </a:lt1>
      <a:dk2>
        <a:srgbClr val="1F497D"/>
      </a:dk2>
      <a:lt2>
        <a:srgbClr val="EEECE1"/>
      </a:lt2>
      <a:accent1>
        <a:srgbClr val="EF4A4A"/>
      </a:accent1>
      <a:accent2>
        <a:srgbClr val="262626"/>
      </a:accent2>
      <a:accent3>
        <a:srgbClr val="EF4A4A"/>
      </a:accent3>
      <a:accent4>
        <a:srgbClr val="262626"/>
      </a:accent4>
      <a:accent5>
        <a:srgbClr val="EF4A4A"/>
      </a:accent5>
      <a:accent6>
        <a:srgbClr val="26262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smaple</Template>
  <TotalTime>6207</TotalTime>
  <Words>444</Words>
  <Application>Microsoft Office PowerPoint</Application>
  <PresentationFormat>Widescreen</PresentationFormat>
  <Paragraphs>27</Paragraphs>
  <Slides>8</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8</vt:i4>
      </vt:variant>
    </vt:vector>
  </HeadingPairs>
  <TitlesOfParts>
    <vt:vector size="15" baseType="lpstr">
      <vt:lpstr>Arial</vt:lpstr>
      <vt:lpstr>Calibri</vt:lpstr>
      <vt:lpstr>Calibri Light</vt:lpstr>
      <vt:lpstr>charter</vt:lpstr>
      <vt:lpstr>1_Office Theme</vt:lpstr>
      <vt:lpstr>2_Office Theme</vt:lpstr>
      <vt:lpstr>Contents Slide Master</vt:lpstr>
      <vt:lpstr>Introduction to Project</vt:lpstr>
      <vt:lpstr>Problem Formulation</vt:lpstr>
      <vt:lpstr>Objectives of the Work</vt:lpstr>
      <vt:lpstr>Methodology used</vt:lpstr>
      <vt:lpstr>Results and Outputs</vt:lpstr>
      <vt:lpstr>Python Results</vt:lpstr>
      <vt:lpstr>When we applied the openCV python code, the code was able to successfully recognize the faces, it detect the faces and write the names of recognized persons as shown:  </vt:lpstr>
      <vt:lpstr>Then the code will creates a .csv file for present students as shown: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Branding</dc:creator>
  <cp:lastModifiedBy>Fahad Khan</cp:lastModifiedBy>
  <cp:revision>501</cp:revision>
  <dcterms:created xsi:type="dcterms:W3CDTF">2019-01-09T10:33:58Z</dcterms:created>
  <dcterms:modified xsi:type="dcterms:W3CDTF">2023-12-18T16:38:34Z</dcterms:modified>
</cp:coreProperties>
</file>

<file path=docProps/thumbnail.jpeg>
</file>